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4"/>
    <p:restoredTop sz="94650"/>
  </p:normalViewPr>
  <p:slideViewPr>
    <p:cSldViewPr snapToGrid="0" snapToObjects="1">
      <p:cViewPr>
        <p:scale>
          <a:sx n="118" d="100"/>
          <a:sy n="118" d="100"/>
        </p:scale>
        <p:origin x="71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BF68-B505-BC43-A56E-355C01704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8EC48-DE47-A249-A448-D1F579C99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775F5-8A71-FD46-B14F-5E0042BA2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CCE6-C98B-6649-BA28-9C2D225C5CD8}" type="datetimeFigureOut">
              <a:rPr lang="en-KR" smtClean="0"/>
              <a:t>2021/04/16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AB46C-C92A-9C47-9BA8-5D27A1B5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62134-76F5-3C4A-BA51-246759A36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F449-369F-FB4E-B1D9-A8DF789774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02476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F397-085C-8141-BB1D-6D1003A64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810329-10D1-9748-855B-A036653F9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5610-FB0F-004A-B5B3-B9EFE37F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CCE6-C98B-6649-BA28-9C2D225C5CD8}" type="datetimeFigureOut">
              <a:rPr lang="en-KR" smtClean="0"/>
              <a:t>2021/04/16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2A267-9ECA-1D4A-905B-BF7480184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287C4-AB6F-ED45-9B8F-9E6B2455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F449-369F-FB4E-B1D9-A8DF789774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5972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2A610-B4D3-5446-AF5C-40199F87D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7D8E9-424E-3B44-9241-D6E6ECEA2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EB144-E2BE-484B-99E3-2B9B33CF7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CCE6-C98B-6649-BA28-9C2D225C5CD8}" type="datetimeFigureOut">
              <a:rPr lang="en-KR" smtClean="0"/>
              <a:t>2021/04/16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E9254-DAFD-474A-872F-1C9DEB22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9D734-5234-2741-935D-5BD72A90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F449-369F-FB4E-B1D9-A8DF789774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68236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7A3B7-D4CF-7C4D-AFBC-CECA70D2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CF8F0-26E9-6945-897B-95BE8345F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5C223-DA64-3A4F-AF66-70B117EC1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CCE6-C98B-6649-BA28-9C2D225C5CD8}" type="datetimeFigureOut">
              <a:rPr lang="en-KR" smtClean="0"/>
              <a:t>2021/04/16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3AFF-2835-AB4B-817C-E3451431C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6B52D-FE3F-B442-92AC-376F2737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F449-369F-FB4E-B1D9-A8DF789774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432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2BA4-3538-6643-9A81-8355D368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D5FC-36B0-234B-9609-9E486AAC4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E07AC-057E-4041-88A1-503C669F4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CCE6-C98B-6649-BA28-9C2D225C5CD8}" type="datetimeFigureOut">
              <a:rPr lang="en-KR" smtClean="0"/>
              <a:t>2021/04/16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1D0AC-8A83-484D-B7EC-7C20874D7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FBE34-5977-404A-BA1D-55BDB243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F449-369F-FB4E-B1D9-A8DF789774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13802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818C-3BEB-4545-AE9A-B5837A0B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0343A-25EA-EA46-B351-F4DF79F42C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203A45-EA83-EB41-B4BE-40D1550D8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5A160-D874-7C4A-925E-0D7CB8CF7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CCE6-C98B-6649-BA28-9C2D225C5CD8}" type="datetimeFigureOut">
              <a:rPr lang="en-KR" smtClean="0"/>
              <a:t>2021/04/16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8B25-AD8B-704B-92D0-DF9864694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26A74-47DD-3045-80BD-28E7B9C0C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F449-369F-FB4E-B1D9-A8DF789774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3116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F351-36F8-2048-8B9A-8B9F9F36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C127C-FE59-3540-96D1-2659A8205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2FA4B-5822-2243-B22E-D63782ADA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D0A88-3A8A-0C45-8A97-D1E9D617DA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A4C11-56B2-A140-8B4D-CACB3A73A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655EF5-13F5-5249-BE7B-6CB4B5256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CCE6-C98B-6649-BA28-9C2D225C5CD8}" type="datetimeFigureOut">
              <a:rPr lang="en-KR" smtClean="0"/>
              <a:t>2021/04/16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264E89-F023-DC4B-B809-0815C1C1D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EA45DD-993C-AC45-BA17-70A550C6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F449-369F-FB4E-B1D9-A8DF789774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0608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A3EC-BC17-B343-A66E-B5C4C9FAE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4796B8-DC25-4548-8687-A6011E5E2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CCE6-C98B-6649-BA28-9C2D225C5CD8}" type="datetimeFigureOut">
              <a:rPr lang="en-KR" smtClean="0"/>
              <a:t>2021/04/16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3D8F7-6F5A-9B48-9EDC-D8B933A47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F319E-168A-5A49-BE6E-77BCB0B8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F449-369F-FB4E-B1D9-A8DF789774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9722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C9F926-3C69-9F47-B794-E509FECD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CCE6-C98B-6649-BA28-9C2D225C5CD8}" type="datetimeFigureOut">
              <a:rPr lang="en-KR" smtClean="0"/>
              <a:t>2021/04/16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5EE383-53A7-1F44-BEDC-E19AAC1B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31F2D-A0A7-4B46-BA34-39647B54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F449-369F-FB4E-B1D9-A8DF789774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9819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9FC7-964B-CE47-A87C-802853304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155EA-9E96-9A4C-BD52-88B23DB47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DD864A-029A-8B40-9EC7-A29298D78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F67A6-0228-C04D-AD74-6F4FEE10D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CCE6-C98B-6649-BA28-9C2D225C5CD8}" type="datetimeFigureOut">
              <a:rPr lang="en-KR" smtClean="0"/>
              <a:t>2021/04/16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3405B-5FC2-9E4B-A6E6-C03B544D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3C3A0-0965-CD42-99C5-D1BAAC17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F449-369F-FB4E-B1D9-A8DF789774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5952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19E8-BE22-B847-8BEE-5B932CB5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C93A71-28FD-2B4F-8EEF-DBE58002D8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E52D6-0553-FE43-AEB8-BF2E502B0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BB827-3E0A-7440-BD83-9845FF3F6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CCE6-C98B-6649-BA28-9C2D225C5CD8}" type="datetimeFigureOut">
              <a:rPr lang="en-KR" smtClean="0"/>
              <a:t>2021/04/16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84869-BF46-C84B-B66A-AF6C7F9E0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700D5-B0C7-A843-9BCA-403AA897F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F449-369F-FB4E-B1D9-A8DF789774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3801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8E55D-E4A3-EA40-965B-B81B4942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F06E4-191E-4D44-8C2F-A78FF68C7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53D71-B7AD-8E40-B396-1EEF6DA80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BCCE6-C98B-6649-BA28-9C2D225C5CD8}" type="datetimeFigureOut">
              <a:rPr lang="en-KR" smtClean="0"/>
              <a:t>2021/04/16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765A-0E3F-C240-A98C-011DBBBDA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F26C9-A09B-7442-9FCF-B802A7251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8F449-369F-FB4E-B1D9-A8DF789774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0512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23D6-DC9E-E046-8EDD-B8AE0C23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KR" dirty="0"/>
              <a:t>eras</a:t>
            </a:r>
            <a:r>
              <a:rPr lang="ko-KR" altLang="en-US" dirty="0"/>
              <a:t> 모델 및 데이터 구축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28710-2E43-FA48-8424-E3CD7425D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620" y="1838866"/>
            <a:ext cx="8054759" cy="2632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942E11-12DF-CF47-8FCF-2C1E8EA5B04C}"/>
              </a:ext>
            </a:extLst>
          </p:cNvPr>
          <p:cNvSpPr txBox="1"/>
          <p:nvPr/>
        </p:nvSpPr>
        <p:spPr>
          <a:xfrm>
            <a:off x="1251857" y="5007428"/>
            <a:ext cx="1060268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train data</a:t>
            </a:r>
            <a:r>
              <a:rPr lang="en-US" dirty="0"/>
              <a:t>: </a:t>
            </a:r>
            <a:r>
              <a:rPr lang="ko-KR" altLang="en-US" dirty="0"/>
              <a:t>학습에 사용되는 데이터이며 가중치와 바이어스를 최적화하기 위해 사용된다</a:t>
            </a:r>
            <a:r>
              <a:rPr lang="en-US" altLang="ko-KR" dirty="0"/>
              <a:t>.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validation data</a:t>
            </a:r>
            <a:r>
              <a:rPr lang="en-US" dirty="0"/>
              <a:t>: 1 epoch </a:t>
            </a:r>
            <a:r>
              <a:rPr lang="ko-KR" altLang="en-US" dirty="0"/>
              <a:t>마다 </a:t>
            </a:r>
            <a:r>
              <a:rPr lang="ko-KR" altLang="en-US" dirty="0" err="1"/>
              <a:t>과적합</a:t>
            </a:r>
            <a:r>
              <a:rPr lang="en-US" altLang="ko-KR" dirty="0"/>
              <a:t>(</a:t>
            </a:r>
            <a:r>
              <a:rPr lang="en-US" dirty="0"/>
              <a:t>overfitting)</a:t>
            </a:r>
            <a:r>
              <a:rPr lang="ko-KR" altLang="en-US" dirty="0"/>
              <a:t>을 확인하기 위해 사용된다</a:t>
            </a:r>
            <a:r>
              <a:rPr lang="en-US" altLang="ko-KR" dirty="0"/>
              <a:t>.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test data </a:t>
            </a:r>
            <a:r>
              <a:rPr lang="en-US" dirty="0"/>
              <a:t>: </a:t>
            </a:r>
            <a:r>
              <a:rPr lang="ko-KR" altLang="en-US" dirty="0"/>
              <a:t>학습 후에 정확도를 평가하거나 임의의 입력에 대한 결과를 예측하기 위해 사용된다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50000"/>
              </a:lnSpc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7732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23D6-DC9E-E046-8EDD-B8AE0C23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KR" dirty="0"/>
              <a:t>eras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69959-1ADC-FF48-A869-D69330DDED82}"/>
              </a:ext>
            </a:extLst>
          </p:cNvPr>
          <p:cNvSpPr txBox="1"/>
          <p:nvPr/>
        </p:nvSpPr>
        <p:spPr>
          <a:xfrm>
            <a:off x="707572" y="1548451"/>
            <a:ext cx="90460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 모델 생성</a:t>
            </a:r>
            <a:endParaRPr lang="en-US" altLang="ko-KR" dirty="0"/>
          </a:p>
          <a:p>
            <a:r>
              <a:rPr lang="en-US" altLang="ko-KR" dirty="0"/>
              <a:t>model = Sequential()</a:t>
            </a:r>
          </a:p>
          <a:p>
            <a:endParaRPr lang="en-US" dirty="0"/>
          </a:p>
          <a:p>
            <a:r>
              <a:rPr lang="en-US" dirty="0" err="1"/>
              <a:t>model.add</a:t>
            </a:r>
            <a:r>
              <a:rPr lang="en-US" dirty="0"/>
              <a:t>(</a:t>
            </a:r>
            <a:r>
              <a:rPr lang="en-US" dirty="0" err="1"/>
              <a:t>Flattern</a:t>
            </a:r>
            <a:r>
              <a:rPr lang="en-US" dirty="0"/>
              <a:t>(</a:t>
            </a:r>
            <a:r>
              <a:rPr lang="en-US" dirty="0" err="1"/>
              <a:t>input_shape</a:t>
            </a:r>
            <a:r>
              <a:rPr lang="en-US" dirty="0"/>
              <a:t>(1,)))</a:t>
            </a:r>
          </a:p>
          <a:p>
            <a:r>
              <a:rPr lang="en-US" dirty="0" err="1"/>
              <a:t>model.add</a:t>
            </a:r>
            <a:r>
              <a:rPr lang="en-US" dirty="0"/>
              <a:t>(Dense(2, activation=‘sigmoid’))</a:t>
            </a:r>
          </a:p>
          <a:p>
            <a:endParaRPr lang="en-US" dirty="0"/>
          </a:p>
          <a:p>
            <a:r>
              <a:rPr lang="en-US" altLang="ko-KR" dirty="0"/>
              <a:t>#</a:t>
            </a:r>
            <a:r>
              <a:rPr lang="ko-KR" altLang="en-US" dirty="0"/>
              <a:t> 모델 구축</a:t>
            </a:r>
            <a:endParaRPr lang="en-US" dirty="0"/>
          </a:p>
          <a:p>
            <a:r>
              <a:rPr lang="en-US" dirty="0"/>
              <a:t>m</a:t>
            </a:r>
            <a:r>
              <a:rPr lang="en-KR" dirty="0"/>
              <a:t>odel.compile(</a:t>
            </a:r>
            <a:r>
              <a:rPr lang="en-KR" b="1" dirty="0">
                <a:solidFill>
                  <a:srgbClr val="FF0000"/>
                </a:solidFill>
              </a:rPr>
              <a:t>optimaizer</a:t>
            </a:r>
            <a:r>
              <a:rPr lang="en-KR" dirty="0"/>
              <a:t>=SGD(</a:t>
            </a:r>
            <a:r>
              <a:rPr lang="en-KR" b="1" dirty="0">
                <a:solidFill>
                  <a:srgbClr val="FF0000"/>
                </a:solidFill>
              </a:rPr>
              <a:t>learning_rate</a:t>
            </a:r>
            <a:r>
              <a:rPr lang="en-US" altLang="ko-KR" dirty="0"/>
              <a:t>=0.1</a:t>
            </a:r>
            <a:r>
              <a:rPr lang="en-KR" dirty="0"/>
              <a:t>), </a:t>
            </a:r>
            <a:r>
              <a:rPr lang="en-KR" b="1" dirty="0">
                <a:solidFill>
                  <a:srgbClr val="FF0000"/>
                </a:solidFill>
              </a:rPr>
              <a:t>loss</a:t>
            </a:r>
            <a:r>
              <a:rPr lang="en-KR" dirty="0"/>
              <a:t>=‘binary_crossentropy’)</a:t>
            </a:r>
          </a:p>
          <a:p>
            <a:endParaRPr lang="en-US" dirty="0"/>
          </a:p>
          <a:p>
            <a:r>
              <a:rPr lang="en-US" altLang="ko-KR" dirty="0"/>
              <a:t>#</a:t>
            </a:r>
            <a:r>
              <a:rPr lang="ko-KR" altLang="en-US" dirty="0"/>
              <a:t> 모델 학습</a:t>
            </a:r>
            <a:endParaRPr lang="en-US" dirty="0"/>
          </a:p>
          <a:p>
            <a:r>
              <a:rPr lang="en-US" dirty="0"/>
              <a:t>m</a:t>
            </a:r>
            <a:r>
              <a:rPr lang="en-KR" dirty="0"/>
              <a:t>odel.fit(x_train, t_train, epochs=10, batch_size=100, verbose=0, validation_split=0.2)</a:t>
            </a:r>
          </a:p>
          <a:p>
            <a:endParaRPr lang="en-KR" dirty="0"/>
          </a:p>
          <a:p>
            <a:r>
              <a:rPr lang="en-US" altLang="ko-KR" dirty="0"/>
              <a:t>#</a:t>
            </a:r>
            <a:r>
              <a:rPr lang="ko-KR" altLang="en-US" dirty="0"/>
              <a:t> 모델 평가</a:t>
            </a:r>
            <a:endParaRPr lang="en-KR" dirty="0"/>
          </a:p>
          <a:p>
            <a:r>
              <a:rPr lang="en-US" dirty="0"/>
              <a:t>m</a:t>
            </a:r>
            <a:r>
              <a:rPr lang="en-KR" dirty="0"/>
              <a:t>odel.evaluate(x_test, t_test, epochs=10, batch_size=100)</a:t>
            </a:r>
          </a:p>
          <a:p>
            <a:endParaRPr lang="en-KR" dirty="0"/>
          </a:p>
          <a:p>
            <a:r>
              <a:rPr lang="en-US" altLang="ko-KR" dirty="0"/>
              <a:t>#</a:t>
            </a:r>
            <a:r>
              <a:rPr lang="ko-KR" altLang="en-US" dirty="0"/>
              <a:t> 모델 예측</a:t>
            </a:r>
            <a:endParaRPr lang="en-KR" dirty="0"/>
          </a:p>
          <a:p>
            <a:r>
              <a:rPr lang="en-US" dirty="0"/>
              <a:t>m</a:t>
            </a:r>
            <a:r>
              <a:rPr lang="en-KR" dirty="0"/>
              <a:t>odel.predict(x_input, batch_size=100)</a:t>
            </a:r>
          </a:p>
        </p:txBody>
      </p:sp>
    </p:spTree>
    <p:extLst>
      <p:ext uri="{BB962C8B-B14F-4D97-AF65-F5344CB8AC3E}">
        <p14:creationId xmlns:p14="http://schemas.microsoft.com/office/powerpoint/2010/main" val="318662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185</Words>
  <Application>Microsoft Macintosh PowerPoint</Application>
  <PresentationFormat>Widescreen</PresentationFormat>
  <Paragraphs>22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Keras 모델 및 데이터 구축</vt:lpstr>
      <vt:lpstr>Keras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조 성운</dc:creator>
  <cp:lastModifiedBy>조 성운</cp:lastModifiedBy>
  <cp:revision>3</cp:revision>
  <dcterms:created xsi:type="dcterms:W3CDTF">2021-04-16T03:33:08Z</dcterms:created>
  <dcterms:modified xsi:type="dcterms:W3CDTF">2021-04-16T03:46:51Z</dcterms:modified>
</cp:coreProperties>
</file>